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61" r:id="rId4"/>
    <p:sldId id="257" r:id="rId5"/>
    <p:sldId id="258" r:id="rId6"/>
    <p:sldId id="259" r:id="rId7"/>
    <p:sldId id="260" r:id="rId8"/>
    <p:sldId id="273" r:id="rId9"/>
    <p:sldId id="274" r:id="rId10"/>
    <p:sldId id="262" r:id="rId11"/>
    <p:sldId id="271" r:id="rId12"/>
    <p:sldId id="272" r:id="rId13"/>
    <p:sldId id="263" r:id="rId14"/>
    <p:sldId id="268" r:id="rId15"/>
    <p:sldId id="270" r:id="rId16"/>
    <p:sldId id="265" r:id="rId17"/>
    <p:sldId id="266" r:id="rId18"/>
    <p:sldId id="275" r:id="rId19"/>
    <p:sldId id="276" r:id="rId20"/>
    <p:sldId id="277" r:id="rId21"/>
    <p:sldId id="278" r:id="rId22"/>
    <p:sldId id="279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60" d="100"/>
          <a:sy n="60" d="100"/>
        </p:scale>
        <p:origin x="89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63381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8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1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17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94748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8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0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46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92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02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6534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F20B2C6-B0C7-4CC9-A323-F3ED23D05D35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7A91A6-C151-427A-A3E8-FB0165A602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765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&lt;</a:t>
            </a:r>
            <a:r>
              <a:rPr lang="en-US" b="1" dirty="0" err="1" smtClean="0"/>
              <a:t>Judul</a:t>
            </a:r>
            <a:r>
              <a:rPr lang="en-US" b="1" dirty="0" smtClean="0"/>
              <a:t> / </a:t>
            </a:r>
            <a:r>
              <a:rPr lang="en-US" b="1" dirty="0" err="1" smtClean="0"/>
              <a:t>Nama</a:t>
            </a:r>
            <a:r>
              <a:rPr lang="en-US" b="1" dirty="0" smtClean="0"/>
              <a:t> Game&gt;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Nama</a:t>
            </a:r>
            <a:r>
              <a:rPr lang="en-US" dirty="0" smtClean="0"/>
              <a:t> Tim</a:t>
            </a:r>
          </a:p>
          <a:p>
            <a:r>
              <a:rPr lang="en-US" dirty="0" smtClean="0"/>
              <a:t>Mentor ID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2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Concep</a:t>
            </a:r>
            <a:r>
              <a:rPr lang="en-US" dirty="0" smtClean="0"/>
              <a:t> Art (</a:t>
            </a:r>
            <a:r>
              <a:rPr lang="en-US" dirty="0" err="1" smtClean="0"/>
              <a:t>Moodboard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956" y="2286000"/>
            <a:ext cx="4672488" cy="3581400"/>
          </a:xfrm>
        </p:spPr>
      </p:pic>
    </p:spTree>
    <p:extLst>
      <p:ext uri="{BB962C8B-B14F-4D97-AF65-F5344CB8AC3E}">
        <p14:creationId xmlns:p14="http://schemas.microsoft.com/office/powerpoint/2010/main" val="55412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Moodboard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9" b="94000" l="4857" r="977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6" y="2676399"/>
            <a:ext cx="5522987" cy="2895606"/>
          </a:xfrm>
        </p:spPr>
      </p:pic>
    </p:spTree>
    <p:extLst>
      <p:ext uri="{BB962C8B-B14F-4D97-AF65-F5344CB8AC3E}">
        <p14:creationId xmlns:p14="http://schemas.microsoft.com/office/powerpoint/2010/main" val="16086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Moodboard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66" y="2286000"/>
            <a:ext cx="4675267" cy="3581400"/>
          </a:xfrm>
        </p:spPr>
      </p:pic>
    </p:spTree>
    <p:extLst>
      <p:ext uri="{BB962C8B-B14F-4D97-AF65-F5344CB8AC3E}">
        <p14:creationId xmlns:p14="http://schemas.microsoft.com/office/powerpoint/2010/main" val="150024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Development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Jadwal</a:t>
            </a:r>
            <a:r>
              <a:rPr lang="en-US" dirty="0" smtClean="0"/>
              <a:t> </a:t>
            </a:r>
            <a:r>
              <a:rPr lang="en-US" dirty="0" err="1" smtClean="0"/>
              <a:t>rencana</a:t>
            </a:r>
            <a:r>
              <a:rPr lang="en-US" dirty="0" smtClean="0"/>
              <a:t> development per </a:t>
            </a:r>
            <a:r>
              <a:rPr lang="en-US" dirty="0" err="1" smtClean="0"/>
              <a:t>minggu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rincian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detail)</a:t>
            </a:r>
          </a:p>
          <a:p>
            <a:r>
              <a:rPr lang="en-US" dirty="0" err="1" smtClean="0"/>
              <a:t>Tolong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product management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listnya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bantuan</a:t>
            </a:r>
            <a:r>
              <a:rPr lang="en-US" dirty="0" smtClean="0"/>
              <a:t> teman2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0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5897"/>
            <a:ext cx="9601200" cy="1485900"/>
          </a:xfrm>
        </p:spPr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84132"/>
            <a:ext cx="9601200" cy="457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Adli</a:t>
            </a:r>
            <a:r>
              <a:rPr lang="en-US" dirty="0" smtClean="0"/>
              <a:t> </a:t>
            </a:r>
            <a:r>
              <a:rPr lang="en-US" dirty="0" err="1" smtClean="0"/>
              <a:t>Ra’i</a:t>
            </a:r>
            <a:r>
              <a:rPr lang="en-US" dirty="0" smtClean="0"/>
              <a:t> </a:t>
            </a:r>
            <a:r>
              <a:rPr lang="en-US" dirty="0" err="1" smtClean="0"/>
              <a:t>Rafif</a:t>
            </a:r>
            <a:r>
              <a:rPr lang="en-US" dirty="0" smtClean="0"/>
              <a:t>, 3D game art, game programmer</a:t>
            </a:r>
          </a:p>
          <a:p>
            <a:r>
              <a:rPr lang="en-US" dirty="0" err="1" smtClean="0"/>
              <a:t>Alifian</a:t>
            </a:r>
            <a:r>
              <a:rPr lang="en-US" dirty="0" smtClean="0"/>
              <a:t> Putra </a:t>
            </a:r>
            <a:r>
              <a:rPr lang="en-US" dirty="0" err="1" smtClean="0"/>
              <a:t>Sugiharto</a:t>
            </a:r>
            <a:r>
              <a:rPr lang="en-US" dirty="0" smtClean="0"/>
              <a:t>, game programmer, game design</a:t>
            </a:r>
          </a:p>
          <a:p>
            <a:r>
              <a:rPr lang="en-US" dirty="0" smtClean="0"/>
              <a:t>Aliya </a:t>
            </a:r>
            <a:r>
              <a:rPr lang="en-US" dirty="0" err="1" smtClean="0"/>
              <a:t>Jauhari</a:t>
            </a:r>
            <a:r>
              <a:rPr lang="en-US" dirty="0" smtClean="0"/>
              <a:t> </a:t>
            </a:r>
            <a:r>
              <a:rPr lang="en-US" dirty="0" err="1" smtClean="0"/>
              <a:t>Hildayanti</a:t>
            </a:r>
            <a:r>
              <a:rPr lang="en-US" dirty="0" smtClean="0"/>
              <a:t>, production management, 2D game art</a:t>
            </a:r>
          </a:p>
          <a:p>
            <a:r>
              <a:rPr lang="en-US" dirty="0" err="1" smtClean="0"/>
              <a:t>Andika</a:t>
            </a:r>
            <a:r>
              <a:rPr lang="en-US" dirty="0" smtClean="0"/>
              <a:t> </a:t>
            </a:r>
            <a:r>
              <a:rPr lang="en-US" dirty="0" err="1" smtClean="0"/>
              <a:t>Wirapala</a:t>
            </a:r>
            <a:r>
              <a:rPr lang="en-US" dirty="0" smtClean="0"/>
              <a:t> </a:t>
            </a:r>
            <a:r>
              <a:rPr lang="en-US" dirty="0" err="1" smtClean="0"/>
              <a:t>Fathin</a:t>
            </a:r>
            <a:r>
              <a:rPr lang="en-US" dirty="0" smtClean="0"/>
              <a:t> </a:t>
            </a:r>
            <a:r>
              <a:rPr lang="en-US" dirty="0" err="1" smtClean="0"/>
              <a:t>Azfar</a:t>
            </a:r>
            <a:r>
              <a:rPr lang="en-US" dirty="0" smtClean="0"/>
              <a:t>, game programmer, 3D game art</a:t>
            </a:r>
          </a:p>
          <a:p>
            <a:r>
              <a:rPr lang="en-US" dirty="0" err="1" smtClean="0"/>
              <a:t>Ardian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Prasetya</a:t>
            </a:r>
            <a:r>
              <a:rPr lang="en-US" dirty="0" smtClean="0"/>
              <a:t>, game tester, game design</a:t>
            </a:r>
          </a:p>
          <a:p>
            <a:r>
              <a:rPr lang="en-US" dirty="0" smtClean="0"/>
              <a:t>Muhammad </a:t>
            </a:r>
            <a:r>
              <a:rPr lang="en-US" dirty="0" err="1" smtClean="0"/>
              <a:t>Fajri</a:t>
            </a:r>
            <a:r>
              <a:rPr lang="en-US" dirty="0" smtClean="0"/>
              <a:t>, 2D game art, game tester</a:t>
            </a:r>
          </a:p>
          <a:p>
            <a:r>
              <a:rPr lang="en-US" dirty="0" smtClean="0"/>
              <a:t>Muhammad </a:t>
            </a:r>
            <a:r>
              <a:rPr lang="en-US" dirty="0" err="1" smtClean="0"/>
              <a:t>Thirafi</a:t>
            </a:r>
            <a:r>
              <a:rPr lang="en-US" dirty="0" smtClean="0"/>
              <a:t> H. S., 3D game art, 2D game art</a:t>
            </a:r>
          </a:p>
          <a:p>
            <a:r>
              <a:rPr lang="en-US" dirty="0" err="1" smtClean="0"/>
              <a:t>Nurdin</a:t>
            </a:r>
            <a:r>
              <a:rPr lang="en-US" dirty="0" smtClean="0"/>
              <a:t> </a:t>
            </a:r>
            <a:r>
              <a:rPr lang="en-US" dirty="0" err="1" smtClean="0"/>
              <a:t>Labika</a:t>
            </a:r>
            <a:r>
              <a:rPr lang="en-US" dirty="0" smtClean="0"/>
              <a:t>, game tester, game design</a:t>
            </a:r>
          </a:p>
          <a:p>
            <a:r>
              <a:rPr lang="en-US" dirty="0" err="1" smtClean="0"/>
              <a:t>Suwandi</a:t>
            </a:r>
            <a:r>
              <a:rPr lang="en-US" dirty="0" smtClean="0"/>
              <a:t> Amin S, game production, game programmer</a:t>
            </a:r>
          </a:p>
          <a:p>
            <a:r>
              <a:rPr lang="en-US" dirty="0" err="1" smtClean="0"/>
              <a:t>Ulin</a:t>
            </a:r>
            <a:r>
              <a:rPr lang="en-US" dirty="0" smtClean="0"/>
              <a:t> </a:t>
            </a:r>
            <a:r>
              <a:rPr lang="en-US" dirty="0" err="1" smtClean="0"/>
              <a:t>Nuha</a:t>
            </a:r>
            <a:r>
              <a:rPr lang="en-US" dirty="0" smtClean="0"/>
              <a:t> </a:t>
            </a:r>
            <a:r>
              <a:rPr lang="en-US" dirty="0" err="1" smtClean="0"/>
              <a:t>Trisiana</a:t>
            </a:r>
            <a:r>
              <a:rPr lang="en-US" dirty="0" smtClean="0"/>
              <a:t>, game design, game programmer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71600" y="6304236"/>
            <a:ext cx="9601200" cy="553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 smtClean="0"/>
              <a:t>* </a:t>
            </a:r>
            <a:r>
              <a:rPr lang="en-US" sz="1800" dirty="0" err="1" smtClean="0"/>
              <a:t>Masih</a:t>
            </a:r>
            <a:r>
              <a:rPr lang="en-US" sz="1800" dirty="0" smtClean="0"/>
              <a:t> </a:t>
            </a:r>
            <a:r>
              <a:rPr lang="en-US" sz="1800" dirty="0" err="1" smtClean="0"/>
              <a:t>kurang</a:t>
            </a:r>
            <a:r>
              <a:rPr lang="en-US" sz="1800" dirty="0" smtClean="0"/>
              <a:t> </a:t>
            </a:r>
            <a:r>
              <a:rPr lang="en-US" sz="1800" dirty="0" err="1" smtClean="0"/>
              <a:t>pengalaman</a:t>
            </a:r>
            <a:r>
              <a:rPr lang="en-US" sz="1800" dirty="0" smtClean="0"/>
              <a:t> </a:t>
            </a:r>
            <a:r>
              <a:rPr lang="en-US" sz="1800" dirty="0" err="1" smtClean="0"/>
              <a:t>tiap</a:t>
            </a:r>
            <a:r>
              <a:rPr lang="en-US" sz="1800" dirty="0" smtClean="0"/>
              <a:t> member </a:t>
            </a:r>
            <a:r>
              <a:rPr lang="en-US" sz="1800" dirty="0" err="1" smtClean="0"/>
              <a:t>tim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9986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Pengalaman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anggota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sementara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dituliskan</a:t>
            </a:r>
            <a:r>
              <a:rPr lang="en-US" dirty="0" smtClean="0"/>
              <a:t> </a:t>
            </a:r>
            <a:r>
              <a:rPr lang="en-US" dirty="0" err="1" smtClean="0"/>
              <a:t>disini</a:t>
            </a:r>
            <a:r>
              <a:rPr lang="en-US" dirty="0" smtClean="0"/>
              <a:t>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 (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anggota</a:t>
            </a:r>
            <a:r>
              <a:rPr lang="en-US" dirty="0" smtClean="0"/>
              <a:t> </a:t>
            </a:r>
            <a:r>
              <a:rPr lang="en-US" dirty="0" err="1" smtClean="0"/>
              <a:t>dimohon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mengisi</a:t>
            </a:r>
            <a:r>
              <a:rPr lang="en-US" dirty="0" smtClean="0"/>
              <a:t> </a:t>
            </a:r>
            <a:r>
              <a:rPr lang="en-US" dirty="0" err="1" smtClean="0"/>
              <a:t>disini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7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Audience (User Persona)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pengerjaan</a:t>
            </a:r>
            <a:r>
              <a:rPr lang="en-US" dirty="0" smtClean="0"/>
              <a:t> (</a:t>
            </a:r>
            <a:r>
              <a:rPr lang="en-US" dirty="0" err="1" smtClean="0"/>
              <a:t>wawancara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, </a:t>
            </a:r>
            <a:r>
              <a:rPr lang="en-US" dirty="0" err="1" smtClean="0"/>
              <a:t>ambil</a:t>
            </a:r>
            <a:r>
              <a:rPr lang="en-US" dirty="0" smtClean="0"/>
              <a:t> di </a:t>
            </a:r>
            <a:r>
              <a:rPr lang="en-US" dirty="0" err="1" smtClean="0"/>
              <a:t>usia</a:t>
            </a:r>
            <a:r>
              <a:rPr lang="en-US" dirty="0" smtClean="0"/>
              <a:t> 7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diatas</a:t>
            </a:r>
            <a:r>
              <a:rPr lang="en-US" dirty="0" smtClean="0"/>
              <a:t> 10 </a:t>
            </a:r>
            <a:r>
              <a:rPr lang="en-US" dirty="0" err="1" smtClean="0"/>
              <a:t>tahun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Competition (</a:t>
            </a:r>
            <a:r>
              <a:rPr lang="en-US" dirty="0" smtClean="0"/>
              <a:t>Co-Op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70093"/>
            <a:ext cx="4706471" cy="269394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525403" y="2171700"/>
            <a:ext cx="5666597" cy="42100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Game Franchise(s) : Mega Man</a:t>
            </a:r>
          </a:p>
          <a:p>
            <a:r>
              <a:rPr lang="en-US" dirty="0" smtClean="0"/>
              <a:t>Game Developer(s) : Capcom</a:t>
            </a:r>
          </a:p>
          <a:p>
            <a:r>
              <a:rPr lang="en-US" dirty="0" smtClean="0"/>
              <a:t>Game Publisher(s) : Capcom</a:t>
            </a:r>
          </a:p>
          <a:p>
            <a:r>
              <a:rPr lang="en-US" dirty="0" smtClean="0"/>
              <a:t>Year Released : 2018</a:t>
            </a:r>
          </a:p>
          <a:p>
            <a:r>
              <a:rPr lang="en-US" dirty="0" smtClean="0"/>
              <a:t>Platform(s) : PC, PlayStation 4, Nintendo Switch, Xbox One</a:t>
            </a:r>
          </a:p>
          <a:p>
            <a:r>
              <a:rPr lang="en-US" dirty="0" smtClean="0"/>
              <a:t>Number of Player : Single Player</a:t>
            </a:r>
          </a:p>
          <a:p>
            <a:r>
              <a:rPr lang="en-US" dirty="0" smtClean="0"/>
              <a:t>Type(s) of Game : Action-Adventure Video Games, </a:t>
            </a:r>
            <a:r>
              <a:rPr lang="en-US" dirty="0" err="1" smtClean="0"/>
              <a:t>Platformer</a:t>
            </a:r>
            <a:r>
              <a:rPr lang="en-US" dirty="0" smtClean="0"/>
              <a:t> Video Game</a:t>
            </a:r>
          </a:p>
          <a:p>
            <a:r>
              <a:rPr lang="en-US" dirty="0" smtClean="0"/>
              <a:t>How many people play this game : 11 Million game copies sold (Last update 12/6/19)</a:t>
            </a:r>
          </a:p>
          <a:p>
            <a:r>
              <a:rPr lang="en-US" dirty="0" smtClean="0"/>
              <a:t>Number of Mega Man 11 games sold in its first week at retail : 162,630</a:t>
            </a:r>
          </a:p>
          <a:p>
            <a:r>
              <a:rPr lang="en-US" dirty="0" smtClean="0"/>
              <a:t>Country that leads in Mega Man 11 game purchases : US(66%)</a:t>
            </a:r>
          </a:p>
        </p:txBody>
      </p:sp>
    </p:spTree>
    <p:extLst>
      <p:ext uri="{BB962C8B-B14F-4D97-AF65-F5344CB8AC3E}">
        <p14:creationId xmlns:p14="http://schemas.microsoft.com/office/powerpoint/2010/main" val="257100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Competition (Co-Op)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71332"/>
            <a:ext cx="4765590" cy="233083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380592"/>
            <a:ext cx="4873066" cy="414633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Game Developer(s):</a:t>
            </a:r>
            <a:r>
              <a:rPr lang="en-US" dirty="0"/>
              <a:t> Touch Foo</a:t>
            </a:r>
          </a:p>
          <a:p>
            <a:r>
              <a:rPr lang="en-US" b="1" dirty="0"/>
              <a:t>Game Publisher(s):</a:t>
            </a:r>
            <a:r>
              <a:rPr lang="en-US" dirty="0"/>
              <a:t> Touch Foo</a:t>
            </a:r>
          </a:p>
          <a:p>
            <a:r>
              <a:rPr lang="en-US" b="1" dirty="0"/>
              <a:t>Year Released:</a:t>
            </a:r>
            <a:r>
              <a:rPr lang="en-US" dirty="0"/>
              <a:t> 2012</a:t>
            </a:r>
          </a:p>
          <a:p>
            <a:r>
              <a:rPr lang="en-US" b="1" dirty="0"/>
              <a:t>Available Platform(s):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, Android</a:t>
            </a:r>
          </a:p>
          <a:p>
            <a:r>
              <a:rPr lang="en-US" b="1" dirty="0"/>
              <a:t>Number of Players:</a:t>
            </a:r>
            <a:r>
              <a:rPr lang="en-US" dirty="0"/>
              <a:t> Single-Player</a:t>
            </a:r>
          </a:p>
          <a:p>
            <a:r>
              <a:rPr lang="en-US" b="1" dirty="0"/>
              <a:t>Type(s) of Game:</a:t>
            </a:r>
            <a:r>
              <a:rPr lang="en-US" dirty="0"/>
              <a:t> Platform-adventure, action role-playing game, </a:t>
            </a:r>
            <a:r>
              <a:rPr lang="en-US" dirty="0" err="1"/>
              <a:t>Metroidvania</a:t>
            </a:r>
            <a:endParaRPr lang="en-US" dirty="0"/>
          </a:p>
          <a:p>
            <a:r>
              <a:rPr lang="en-US" b="1" dirty="0"/>
              <a:t>How many people play :</a:t>
            </a:r>
            <a:r>
              <a:rPr lang="en-US" dirty="0"/>
              <a:t> More than 10 </a:t>
            </a:r>
            <a:r>
              <a:rPr lang="en-US" dirty="0" err="1"/>
              <a:t>Milion</a:t>
            </a:r>
            <a:r>
              <a:rPr lang="en-US" dirty="0"/>
              <a:t> game install (Last update 12/6/19)</a:t>
            </a:r>
          </a:p>
          <a:p>
            <a:r>
              <a:rPr lang="en-US" b="1" dirty="0"/>
              <a:t>Team :</a:t>
            </a:r>
            <a:r>
              <a:rPr lang="en-US" dirty="0"/>
              <a:t> Ville </a:t>
            </a:r>
            <a:r>
              <a:rPr lang="en-US" dirty="0" err="1"/>
              <a:t>Mäkynen</a:t>
            </a:r>
            <a:r>
              <a:rPr lang="en-US" dirty="0"/>
              <a:t> and </a:t>
            </a:r>
            <a:r>
              <a:rPr lang="en-US" dirty="0" err="1"/>
              <a:t>Tuomas</a:t>
            </a:r>
            <a:r>
              <a:rPr lang="en-US" dirty="0"/>
              <a:t> </a:t>
            </a:r>
            <a:r>
              <a:rPr lang="en-US" dirty="0" err="1" smtClean="0"/>
              <a:t>Mäkynen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4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Competition (Co-Op)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25147"/>
            <a:ext cx="4448175" cy="250310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746942" cy="400444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Game Developer(s):</a:t>
            </a:r>
            <a:r>
              <a:rPr lang="en-US" dirty="0"/>
              <a:t> Team Cherry</a:t>
            </a:r>
          </a:p>
          <a:p>
            <a:r>
              <a:rPr lang="en-US" b="1" dirty="0"/>
              <a:t>Game Publisher(s):</a:t>
            </a:r>
            <a:r>
              <a:rPr lang="en-US" dirty="0"/>
              <a:t> Team Cherry</a:t>
            </a:r>
          </a:p>
          <a:p>
            <a:r>
              <a:rPr lang="en-US" b="1" dirty="0"/>
              <a:t>Year Released:</a:t>
            </a:r>
            <a:r>
              <a:rPr lang="en-US" dirty="0"/>
              <a:t> 2017</a:t>
            </a:r>
          </a:p>
          <a:p>
            <a:r>
              <a:rPr lang="en-US" b="1" dirty="0"/>
              <a:t>Available Platform(s):</a:t>
            </a:r>
            <a:r>
              <a:rPr lang="en-US" dirty="0"/>
              <a:t> Microsoft Windows, </a:t>
            </a:r>
            <a:r>
              <a:rPr lang="en-US" dirty="0" err="1"/>
              <a:t>macOS</a:t>
            </a:r>
            <a:r>
              <a:rPr lang="en-US" dirty="0"/>
              <a:t>, Linux, Nintendo Switch, PlayStation 4, Xbox One</a:t>
            </a:r>
          </a:p>
          <a:p>
            <a:r>
              <a:rPr lang="en-US" b="1" dirty="0"/>
              <a:t>Number of Players:</a:t>
            </a:r>
            <a:r>
              <a:rPr lang="en-US" dirty="0"/>
              <a:t> Single-Player</a:t>
            </a:r>
          </a:p>
          <a:p>
            <a:r>
              <a:rPr lang="en-US" b="1" dirty="0"/>
              <a:t>Type(s) of Game:</a:t>
            </a:r>
            <a:r>
              <a:rPr lang="en-US" dirty="0"/>
              <a:t> Platform-adventure, </a:t>
            </a:r>
            <a:r>
              <a:rPr lang="en-US" dirty="0" err="1"/>
              <a:t>Metroidvania</a:t>
            </a:r>
            <a:endParaRPr lang="en-US" dirty="0"/>
          </a:p>
          <a:p>
            <a:r>
              <a:rPr lang="en-US" b="1" dirty="0"/>
              <a:t>How many people play :</a:t>
            </a:r>
            <a:r>
              <a:rPr lang="en-US" dirty="0"/>
              <a:t> As of February 2019, Hollow Knight has sold over 2,800,000 copies</a:t>
            </a:r>
          </a:p>
          <a:p>
            <a:r>
              <a:rPr lang="en-US" b="1" dirty="0"/>
              <a:t>Team :</a:t>
            </a:r>
            <a:r>
              <a:rPr lang="en-US" dirty="0"/>
              <a:t> Ari Gibson, William </a:t>
            </a:r>
            <a:r>
              <a:rPr lang="en-US" dirty="0" err="1"/>
              <a:t>Pellen</a:t>
            </a:r>
            <a:r>
              <a:rPr lang="en-US" dirty="0"/>
              <a:t> and David </a:t>
            </a:r>
            <a:r>
              <a:rPr lang="en-US" dirty="0" err="1" smtClean="0"/>
              <a:t>Kazi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8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</a:t>
            </a:r>
            <a:r>
              <a:rPr lang="en-US" dirty="0" err="1" smtClean="0"/>
              <a:t>Nama</a:t>
            </a:r>
            <a:r>
              <a:rPr lang="en-US" dirty="0" smtClean="0"/>
              <a:t> / </a:t>
            </a:r>
            <a:r>
              <a:rPr lang="en-US" dirty="0" err="1" smtClean="0"/>
              <a:t>Judul</a:t>
            </a:r>
            <a:r>
              <a:rPr lang="en-US" dirty="0" smtClean="0"/>
              <a:t>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Ide </a:t>
            </a:r>
            <a:r>
              <a:rPr lang="en-US" dirty="0" err="1" smtClean="0"/>
              <a:t>nama</a:t>
            </a:r>
            <a:r>
              <a:rPr lang="en-US" dirty="0" smtClean="0"/>
              <a:t> game :</a:t>
            </a:r>
          </a:p>
          <a:p>
            <a:r>
              <a:rPr lang="en-US" dirty="0" smtClean="0"/>
              <a:t>Hunter x Prince</a:t>
            </a:r>
          </a:p>
          <a:p>
            <a:r>
              <a:rPr lang="en-US" dirty="0" smtClean="0"/>
              <a:t>The Eye</a:t>
            </a:r>
          </a:p>
          <a:p>
            <a:r>
              <a:rPr lang="en-US" dirty="0" smtClean="0"/>
              <a:t>Revenge on the Eye</a:t>
            </a:r>
            <a:endParaRPr lang="en-US" dirty="0" smtClean="0"/>
          </a:p>
          <a:p>
            <a:r>
              <a:rPr lang="en-US" dirty="0" smtClean="0"/>
              <a:t>……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diisikan</a:t>
            </a:r>
            <a:r>
              <a:rPr lang="en-US" dirty="0" smtClean="0"/>
              <a:t> ide </a:t>
            </a:r>
            <a:r>
              <a:rPr lang="en-US" dirty="0" err="1" smtClean="0"/>
              <a:t>nama</a:t>
            </a:r>
            <a:r>
              <a:rPr lang="en-US" dirty="0" smtClean="0"/>
              <a:t> game lain </a:t>
            </a:r>
            <a:r>
              <a:rPr lang="en-US" dirty="0" err="1" smtClean="0"/>
              <a:t>sebelum</a:t>
            </a:r>
            <a:r>
              <a:rPr lang="en-US" dirty="0" smtClean="0"/>
              <a:t> voting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28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Competition (Co-Op)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00066"/>
            <a:ext cx="4916544" cy="275326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6933" y="2171700"/>
            <a:ext cx="4778473" cy="409903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Game Developer(s):</a:t>
            </a:r>
            <a:r>
              <a:rPr lang="en-US" dirty="0"/>
              <a:t> Motion Twin</a:t>
            </a:r>
          </a:p>
          <a:p>
            <a:r>
              <a:rPr lang="en-US" b="1" dirty="0"/>
              <a:t>Game Publisher(s):</a:t>
            </a:r>
            <a:r>
              <a:rPr lang="en-US" dirty="0"/>
              <a:t> Motion Twin</a:t>
            </a:r>
          </a:p>
          <a:p>
            <a:r>
              <a:rPr lang="en-US" b="1" dirty="0"/>
              <a:t>Year Released:</a:t>
            </a:r>
            <a:r>
              <a:rPr lang="en-US" dirty="0"/>
              <a:t> 2018</a:t>
            </a:r>
          </a:p>
          <a:p>
            <a:r>
              <a:rPr lang="en-US" b="1" dirty="0"/>
              <a:t>Available Platform(s):</a:t>
            </a:r>
            <a:r>
              <a:rPr lang="en-US" dirty="0"/>
              <a:t> Microsoft Windows, </a:t>
            </a:r>
            <a:r>
              <a:rPr lang="en-US" dirty="0" err="1"/>
              <a:t>macOS</a:t>
            </a:r>
            <a:r>
              <a:rPr lang="en-US" dirty="0"/>
              <a:t>, Linux, Nintendo Switch, PlayStation 4, Xbox One</a:t>
            </a:r>
          </a:p>
          <a:p>
            <a:r>
              <a:rPr lang="en-US" b="1" dirty="0"/>
              <a:t>Number of Players:</a:t>
            </a:r>
            <a:r>
              <a:rPr lang="en-US" dirty="0"/>
              <a:t> Single-Player</a:t>
            </a:r>
          </a:p>
          <a:p>
            <a:r>
              <a:rPr lang="en-US" b="1" dirty="0"/>
              <a:t>Type(s) of Game:</a:t>
            </a:r>
            <a:r>
              <a:rPr lang="en-US" dirty="0"/>
              <a:t> </a:t>
            </a:r>
            <a:r>
              <a:rPr lang="en-US" dirty="0" err="1"/>
              <a:t>roguevania,roguelite</a:t>
            </a:r>
            <a:r>
              <a:rPr lang="en-US" dirty="0"/>
              <a:t>, </a:t>
            </a:r>
            <a:r>
              <a:rPr lang="en-US" dirty="0" err="1"/>
              <a:t>metroidvania</a:t>
            </a:r>
            <a:endParaRPr lang="en-US" dirty="0"/>
          </a:p>
          <a:p>
            <a:r>
              <a:rPr lang="en-US" b="1" dirty="0"/>
              <a:t>How many people play :</a:t>
            </a:r>
            <a:r>
              <a:rPr lang="en-US" dirty="0"/>
              <a:t> as of March 2021, it has sold 5 Million </a:t>
            </a:r>
            <a:r>
              <a:rPr lang="en-US" dirty="0" smtClean="0"/>
              <a:t>copies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</a:t>
            </a:r>
            <a:r>
              <a:rPr lang="en-US" dirty="0"/>
              <a:t>Competition (Co-Op)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14728"/>
            <a:ext cx="4758886" cy="272394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1734207"/>
            <a:ext cx="4967660" cy="499766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Game Franchise(s):</a:t>
            </a:r>
            <a:r>
              <a:rPr lang="en-US" dirty="0"/>
              <a:t> </a:t>
            </a:r>
            <a:r>
              <a:rPr lang="en-US" dirty="0" err="1"/>
              <a:t>Owlboy</a:t>
            </a:r>
            <a:endParaRPr lang="en-US" dirty="0"/>
          </a:p>
          <a:p>
            <a:r>
              <a:rPr lang="en-US" b="1" dirty="0"/>
              <a:t>Game Developer(s):</a:t>
            </a:r>
            <a:r>
              <a:rPr lang="en-US" dirty="0"/>
              <a:t> D-Pad Studio</a:t>
            </a:r>
          </a:p>
          <a:p>
            <a:r>
              <a:rPr lang="en-US" b="1" dirty="0"/>
              <a:t>Game Publisher(s):</a:t>
            </a:r>
            <a:r>
              <a:rPr lang="en-US" dirty="0"/>
              <a:t> D-Pad Studio</a:t>
            </a:r>
          </a:p>
          <a:p>
            <a:r>
              <a:rPr lang="en-US" b="1" dirty="0"/>
              <a:t>Year Released:</a:t>
            </a:r>
            <a:r>
              <a:rPr lang="en-US" dirty="0"/>
              <a:t> 1 Nov 2016</a:t>
            </a:r>
          </a:p>
          <a:p>
            <a:r>
              <a:rPr lang="en-US" b="1" dirty="0"/>
              <a:t>Available Platform(s):</a:t>
            </a:r>
            <a:r>
              <a:rPr lang="en-US" dirty="0"/>
              <a:t> PC, PlayStation 4, Nintendo Switch, Xbox One</a:t>
            </a:r>
          </a:p>
          <a:p>
            <a:r>
              <a:rPr lang="en-US" b="1" dirty="0"/>
              <a:t>Number of Players:</a:t>
            </a:r>
            <a:r>
              <a:rPr lang="en-US" dirty="0"/>
              <a:t> Single-Player</a:t>
            </a:r>
          </a:p>
          <a:p>
            <a:r>
              <a:rPr lang="en-US" b="1" dirty="0"/>
              <a:t>Type(s) of Game:</a:t>
            </a:r>
            <a:r>
              <a:rPr lang="en-US" dirty="0"/>
              <a:t> Pixel Graphics – Indie – </a:t>
            </a:r>
            <a:r>
              <a:rPr lang="en-US" dirty="0" err="1"/>
              <a:t>Metroidvania</a:t>
            </a:r>
            <a:r>
              <a:rPr lang="en-US" dirty="0"/>
              <a:t> - Action - Adventure - </a:t>
            </a:r>
            <a:r>
              <a:rPr lang="en-US" dirty="0" err="1"/>
              <a:t>Platformer</a:t>
            </a:r>
            <a:endParaRPr lang="en-US" dirty="0"/>
          </a:p>
          <a:p>
            <a:r>
              <a:rPr lang="en-US" b="1" dirty="0"/>
              <a:t>Development Time Consume :</a:t>
            </a:r>
            <a:r>
              <a:rPr lang="en-US" dirty="0"/>
              <a:t> 10 Years</a:t>
            </a:r>
          </a:p>
          <a:p>
            <a:r>
              <a:rPr lang="en-US" b="1" dirty="0" smtClean="0"/>
              <a:t>Team</a:t>
            </a:r>
            <a:r>
              <a:rPr lang="en-US" dirty="0" smtClean="0"/>
              <a:t> : 6 person (SIMON </a:t>
            </a:r>
            <a:r>
              <a:rPr lang="en-US" dirty="0"/>
              <a:t>STAFSNES </a:t>
            </a:r>
            <a:r>
              <a:rPr lang="en-US" dirty="0" smtClean="0"/>
              <a:t>ANDERSEN, JO-REMI MADSEN, HENRIK </a:t>
            </a:r>
            <a:r>
              <a:rPr lang="en-US" dirty="0"/>
              <a:t>STAFSNES </a:t>
            </a:r>
            <a:r>
              <a:rPr lang="en-US" dirty="0" smtClean="0"/>
              <a:t>ANDERSEN, ADRIAN BAUER, JONATHAN GEER, JULIANNE </a:t>
            </a:r>
            <a:r>
              <a:rPr lang="en-US" dirty="0"/>
              <a:t>J. </a:t>
            </a:r>
            <a:r>
              <a:rPr lang="en-US" dirty="0" smtClean="0"/>
              <a:t>ROYCE)</a:t>
            </a:r>
            <a:endParaRPr lang="en-US" dirty="0"/>
          </a:p>
          <a:p>
            <a:r>
              <a:rPr lang="en-US" b="1" dirty="0"/>
              <a:t>Number of </a:t>
            </a:r>
            <a:r>
              <a:rPr lang="en-US" b="1" dirty="0" err="1"/>
              <a:t>Owlboy</a:t>
            </a:r>
            <a:r>
              <a:rPr lang="en-US" b="1" dirty="0"/>
              <a:t> Sale :</a:t>
            </a:r>
            <a:r>
              <a:rPr lang="en-US" dirty="0"/>
              <a:t> More than 100.000</a:t>
            </a:r>
          </a:p>
          <a:p>
            <a:r>
              <a:rPr lang="en-US" b="1" dirty="0"/>
              <a:t>Why </a:t>
            </a:r>
            <a:r>
              <a:rPr lang="en-US" b="1" dirty="0" err="1"/>
              <a:t>Owlboy</a:t>
            </a:r>
            <a:r>
              <a:rPr lang="en-US" b="1" dirty="0"/>
              <a:t> </a:t>
            </a:r>
            <a:r>
              <a:rPr lang="en-US" b="1" dirty="0" smtClean="0"/>
              <a:t>success</a:t>
            </a:r>
            <a:r>
              <a:rPr lang="en-US" dirty="0" smtClean="0"/>
              <a:t> : </a:t>
            </a:r>
            <a:r>
              <a:rPr lang="en-US" dirty="0" err="1" smtClean="0"/>
              <a:t>berdasarakan</a:t>
            </a:r>
            <a:r>
              <a:rPr lang="en-US" dirty="0" smtClean="0"/>
              <a:t> </a:t>
            </a:r>
            <a:r>
              <a:rPr lang="en-US" dirty="0"/>
              <a:t>user reviewer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baca</a:t>
            </a:r>
            <a:r>
              <a:rPr lang="en-US" dirty="0"/>
              <a:t> di steam rata-rata para player </a:t>
            </a:r>
            <a:r>
              <a:rPr lang="en-US" dirty="0" err="1"/>
              <a:t>mengatakan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game </a:t>
            </a:r>
            <a:r>
              <a:rPr lang="en-US" dirty="0" err="1"/>
              <a:t>owlboy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story yang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gameplay yang solid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dipahami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art game </a:t>
            </a:r>
            <a:r>
              <a:rPr lang="en-US" dirty="0" err="1"/>
              <a:t>Owlboy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dieksekusi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konsistensi</a:t>
            </a:r>
            <a:r>
              <a:rPr lang="en-US" dirty="0"/>
              <a:t> art style </a:t>
            </a:r>
            <a:r>
              <a:rPr lang="en-US" dirty="0" err="1"/>
              <a:t>nya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music yang </a:t>
            </a:r>
            <a:r>
              <a:rPr lang="en-US" dirty="0" err="1"/>
              <a:t>disajikan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indah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04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Competition (Co-Op)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00" y="1778897"/>
            <a:ext cx="6767800" cy="4811089"/>
          </a:xfrm>
        </p:spPr>
      </p:pic>
    </p:spTree>
    <p:extLst>
      <p:ext uri="{BB962C8B-B14F-4D97-AF65-F5344CB8AC3E}">
        <p14:creationId xmlns:p14="http://schemas.microsoft.com/office/powerpoint/2010/main" val="577803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Better New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00250"/>
            <a:ext cx="9601200" cy="457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Proven</a:t>
            </a:r>
          </a:p>
          <a:p>
            <a:r>
              <a:rPr lang="en-US" i="1" dirty="0"/>
              <a:t>Zelda II: The Adventure of </a:t>
            </a:r>
            <a:r>
              <a:rPr lang="en-US" i="1" dirty="0" smtClean="0"/>
              <a:t>Link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Better</a:t>
            </a:r>
          </a:p>
          <a:p>
            <a:r>
              <a:rPr lang="en-US" dirty="0" err="1"/>
              <a:t>Menggunakan</a:t>
            </a:r>
            <a:r>
              <a:rPr lang="en-US" dirty="0"/>
              <a:t> 3D </a:t>
            </a:r>
            <a:r>
              <a:rPr lang="en-US" dirty="0" err="1"/>
              <a:t>Environtment</a:t>
            </a:r>
            <a:endParaRPr lang="en-US" dirty="0"/>
          </a:p>
          <a:p>
            <a:r>
              <a:rPr lang="en-US" dirty="0" err="1"/>
              <a:t>Grafik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bagus</a:t>
            </a:r>
            <a:endParaRPr lang="en-US" dirty="0"/>
          </a:p>
          <a:p>
            <a:r>
              <a:rPr lang="en-US" dirty="0" err="1"/>
              <a:t>Cerita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menarik</a:t>
            </a:r>
            <a:endParaRPr lang="en-US" dirty="0"/>
          </a:p>
          <a:p>
            <a:r>
              <a:rPr lang="en-US" dirty="0"/>
              <a:t>Game </a:t>
            </a:r>
            <a:r>
              <a:rPr lang="en-US" dirty="0" err="1"/>
              <a:t>mekanik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/>
              <a:t>Zelda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New</a:t>
            </a:r>
          </a:p>
          <a:p>
            <a:r>
              <a:rPr lang="en-US" dirty="0"/>
              <a:t>Mobile Platform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6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1013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Game (</a:t>
            </a:r>
            <a:r>
              <a:rPr lang="en-US" dirty="0" err="1"/>
              <a:t>nama</a:t>
            </a:r>
            <a:r>
              <a:rPr lang="en-US" dirty="0"/>
              <a:t> game)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dimainkan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anak-anak</a:t>
            </a:r>
            <a:r>
              <a:rPr lang="en-US" dirty="0"/>
              <a:t> </a:t>
            </a:r>
            <a:r>
              <a:rPr lang="en-US" dirty="0" err="1"/>
              <a:t>berusia</a:t>
            </a:r>
            <a:r>
              <a:rPr lang="en-US" dirty="0"/>
              <a:t> minimal 7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genre action-adventure </a:t>
            </a:r>
            <a:r>
              <a:rPr lang="en-US" dirty="0" err="1"/>
              <a:t>platformer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setting camera side-scrolling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grafis</a:t>
            </a:r>
            <a:r>
              <a:rPr lang="en-US" dirty="0"/>
              <a:t> 3D. Game </a:t>
            </a:r>
            <a:r>
              <a:rPr lang="en-US" dirty="0" err="1"/>
              <a:t>bertema</a:t>
            </a:r>
            <a:r>
              <a:rPr lang="en-US" dirty="0"/>
              <a:t> medieval kingdom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cerita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mengusung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kerajaan</a:t>
            </a:r>
            <a:r>
              <a:rPr lang="en-US" dirty="0"/>
              <a:t>.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Bounty Hunter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misi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pangeran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mencuri</a:t>
            </a:r>
            <a:r>
              <a:rPr lang="en-US" dirty="0"/>
              <a:t> Eye of Destruction,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perjalanannya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halangan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rintangan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dilewati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Hunter </a:t>
            </a:r>
            <a:r>
              <a:rPr lang="en-US" dirty="0" err="1"/>
              <a:t>sebagai</a:t>
            </a:r>
            <a:r>
              <a:rPr lang="en-US" dirty="0"/>
              <a:t> avatar </a:t>
            </a:r>
            <a:r>
              <a:rPr lang="en-US" dirty="0" err="1"/>
              <a:t>dari</a:t>
            </a:r>
            <a:r>
              <a:rPr lang="en-US" dirty="0"/>
              <a:t> player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senjata</a:t>
            </a:r>
            <a:r>
              <a:rPr lang="en-US" dirty="0"/>
              <a:t> </a:t>
            </a:r>
            <a:r>
              <a:rPr lang="en-US" dirty="0" err="1"/>
              <a:t>pedang</a:t>
            </a:r>
            <a:r>
              <a:rPr lang="en-US" dirty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mengalahkan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musuh</a:t>
            </a:r>
            <a:r>
              <a:rPr lang="en-US" dirty="0"/>
              <a:t>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level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/>
              <a:t> </a:t>
            </a:r>
            <a:r>
              <a:rPr lang="en-US" dirty="0" smtClean="0"/>
              <a:t>Optional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,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wajib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/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di template pitch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48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Premis</a:t>
            </a:r>
            <a:r>
              <a:rPr lang="en-US" dirty="0" smtClean="0"/>
              <a:t>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85950"/>
            <a:ext cx="9601200" cy="3219450"/>
          </a:xfrm>
        </p:spPr>
        <p:txBody>
          <a:bodyPr/>
          <a:lstStyle/>
          <a:p>
            <a:r>
              <a:rPr lang="en-US" dirty="0" smtClean="0"/>
              <a:t>Genre : </a:t>
            </a:r>
            <a:r>
              <a:rPr lang="en-US" dirty="0" err="1" smtClean="0"/>
              <a:t>Platformer</a:t>
            </a:r>
            <a:r>
              <a:rPr lang="en-US" dirty="0" smtClean="0"/>
              <a:t>, Action-Adventure</a:t>
            </a:r>
          </a:p>
          <a:p>
            <a:r>
              <a:rPr lang="en-US" dirty="0" smtClean="0"/>
              <a:t>Fun game : sensation fun (</a:t>
            </a:r>
            <a:r>
              <a:rPr lang="en-US" dirty="0" err="1" smtClean="0"/>
              <a:t>aspek</a:t>
            </a:r>
            <a:r>
              <a:rPr lang="en-US" dirty="0" smtClean="0"/>
              <a:t> visual </a:t>
            </a:r>
            <a:r>
              <a:rPr lang="en-US" dirty="0" err="1" smtClean="0"/>
              <a:t>dan</a:t>
            </a:r>
            <a:r>
              <a:rPr lang="en-US" dirty="0" smtClean="0"/>
              <a:t> audio game), fantasy fun (</a:t>
            </a:r>
            <a:r>
              <a:rPr lang="en-US" dirty="0" err="1" smtClean="0"/>
              <a:t>menempatkan</a:t>
            </a:r>
            <a:r>
              <a:rPr lang="en-US" dirty="0" smtClean="0"/>
              <a:t> player </a:t>
            </a:r>
            <a:r>
              <a:rPr lang="en-US" dirty="0" err="1" smtClean="0"/>
              <a:t>dalam</a:t>
            </a:r>
            <a:r>
              <a:rPr lang="en-US" dirty="0" smtClean="0"/>
              <a:t> peran2 </a:t>
            </a:r>
            <a:r>
              <a:rPr lang="en-US" dirty="0" err="1" smtClean="0"/>
              <a:t>fastastis</a:t>
            </a:r>
            <a:r>
              <a:rPr lang="en-US" dirty="0" smtClean="0"/>
              <a:t>,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seorang</a:t>
            </a:r>
            <a:r>
              <a:rPr lang="en-US" dirty="0" smtClean="0"/>
              <a:t> hunter yang </a:t>
            </a:r>
            <a:r>
              <a:rPr lang="en-US" dirty="0" err="1" smtClean="0"/>
              <a:t>membalas</a:t>
            </a:r>
            <a:r>
              <a:rPr lang="en-US" dirty="0" smtClean="0"/>
              <a:t> </a:t>
            </a:r>
            <a:r>
              <a:rPr lang="en-US" dirty="0" err="1" smtClean="0"/>
              <a:t>dendan</a:t>
            </a:r>
            <a:r>
              <a:rPr lang="en-US" dirty="0" smtClean="0"/>
              <a:t> di </a:t>
            </a:r>
            <a:r>
              <a:rPr lang="en-US" dirty="0" err="1" smtClean="0"/>
              <a:t>kerajaan</a:t>
            </a:r>
            <a:r>
              <a:rPr lang="en-US" dirty="0" smtClean="0"/>
              <a:t>), challenge fun (</a:t>
            </a:r>
            <a:r>
              <a:rPr lang="en-US" dirty="0" err="1" smtClean="0"/>
              <a:t>penyelesaian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bintang</a:t>
            </a:r>
            <a:r>
              <a:rPr lang="en-US" dirty="0" smtClean="0"/>
              <a:t>), submission fun (gameplay yang </a:t>
            </a:r>
            <a:r>
              <a:rPr lang="en-US" dirty="0" err="1" smtClean="0"/>
              <a:t>mudah</a:t>
            </a:r>
            <a:r>
              <a:rPr lang="en-US" dirty="0" smtClean="0"/>
              <a:t>) </a:t>
            </a:r>
          </a:p>
          <a:p>
            <a:r>
              <a:rPr lang="en-US" dirty="0" err="1" smtClean="0"/>
              <a:t>Tema</a:t>
            </a:r>
            <a:r>
              <a:rPr lang="en-US" dirty="0" smtClean="0"/>
              <a:t> : Medieval Kingdom</a:t>
            </a:r>
          </a:p>
          <a:p>
            <a:r>
              <a:rPr lang="en-US" dirty="0" smtClean="0"/>
              <a:t> Core feature (mechanic) : melee combat (</a:t>
            </a:r>
            <a:r>
              <a:rPr lang="en-US" dirty="0" err="1" smtClean="0"/>
              <a:t>pertempuran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dekat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pedang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00150" y="5105400"/>
            <a:ext cx="977265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Game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3D </a:t>
            </a:r>
            <a:r>
              <a:rPr lang="en-US" b="1" dirty="0" err="1" smtClean="0"/>
              <a:t>Platformer</a:t>
            </a:r>
            <a:r>
              <a:rPr lang="en-US" b="1" dirty="0" smtClean="0"/>
              <a:t> side-scrolling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tema</a:t>
            </a:r>
            <a:r>
              <a:rPr lang="en-US" b="1" dirty="0" smtClean="0"/>
              <a:t> Medieval Kingdom yang </a:t>
            </a:r>
            <a:r>
              <a:rPr lang="en-US" b="1" dirty="0" err="1" smtClean="0"/>
              <a:t>dilengkapi</a:t>
            </a:r>
            <a:r>
              <a:rPr lang="en-US" b="1" dirty="0" smtClean="0"/>
              <a:t> Action Adventure </a:t>
            </a:r>
            <a:r>
              <a:rPr lang="en-US" b="1" dirty="0" err="1" smtClean="0"/>
              <a:t>dimana</a:t>
            </a:r>
            <a:r>
              <a:rPr lang="en-US" b="1" dirty="0" smtClean="0"/>
              <a:t> player </a:t>
            </a:r>
            <a:r>
              <a:rPr lang="en-US" b="1" dirty="0" err="1" smtClean="0"/>
              <a:t>dapat</a:t>
            </a:r>
            <a:r>
              <a:rPr lang="en-US" b="1" dirty="0" smtClean="0"/>
              <a:t> </a:t>
            </a:r>
            <a:r>
              <a:rPr lang="en-US" b="1" dirty="0" err="1" smtClean="0"/>
              <a:t>menikmati</a:t>
            </a:r>
            <a:r>
              <a:rPr lang="en-US" b="1" dirty="0" smtClean="0"/>
              <a:t> </a:t>
            </a:r>
            <a:r>
              <a:rPr lang="en-US" b="1" dirty="0" err="1" smtClean="0"/>
              <a:t>dunia</a:t>
            </a:r>
            <a:r>
              <a:rPr lang="en-US" b="1" dirty="0" smtClean="0"/>
              <a:t> game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sebagai</a:t>
            </a:r>
            <a:r>
              <a:rPr lang="en-US" b="1" dirty="0" smtClean="0"/>
              <a:t> </a:t>
            </a:r>
            <a:r>
              <a:rPr lang="en-US" b="1" dirty="0" err="1" smtClean="0"/>
              <a:t>seorang</a:t>
            </a:r>
            <a:r>
              <a:rPr lang="en-US" b="1" dirty="0" smtClean="0"/>
              <a:t> Hunter </a:t>
            </a:r>
            <a:r>
              <a:rPr lang="en-US" b="1" dirty="0" err="1" smtClean="0"/>
              <a:t>melawan</a:t>
            </a:r>
            <a:r>
              <a:rPr lang="en-US" b="1" dirty="0" smtClean="0"/>
              <a:t> </a:t>
            </a:r>
            <a:r>
              <a:rPr lang="en-US" b="1" dirty="0" err="1" smtClean="0"/>
              <a:t>musuh</a:t>
            </a:r>
            <a:r>
              <a:rPr lang="en-US" b="1" dirty="0" smtClean="0"/>
              <a:t> yang </a:t>
            </a:r>
            <a:r>
              <a:rPr lang="en-US" b="1" dirty="0" err="1" smtClean="0"/>
              <a:t>menghalangi</a:t>
            </a:r>
            <a:r>
              <a:rPr lang="en-US" b="1" dirty="0" smtClean="0"/>
              <a:t> </a:t>
            </a:r>
            <a:r>
              <a:rPr lang="en-US" b="1" dirty="0" err="1" smtClean="0"/>
              <a:t>menggunakan</a:t>
            </a:r>
            <a:r>
              <a:rPr lang="en-US" b="1" dirty="0" smtClean="0"/>
              <a:t> </a:t>
            </a:r>
            <a:r>
              <a:rPr lang="en-US" b="1" dirty="0" err="1" smtClean="0"/>
              <a:t>pedang</a:t>
            </a:r>
            <a:r>
              <a:rPr lang="en-US" b="1" dirty="0" smtClean="0"/>
              <a:t> (</a:t>
            </a:r>
            <a:r>
              <a:rPr lang="en-US" b="1" dirty="0" err="1" smtClean="0"/>
              <a:t>pertempuran</a:t>
            </a:r>
            <a:r>
              <a:rPr lang="en-US" b="1" dirty="0" smtClean="0"/>
              <a:t> </a:t>
            </a:r>
            <a:r>
              <a:rPr lang="en-US" b="1" dirty="0" err="1" smtClean="0"/>
              <a:t>jarak</a:t>
            </a:r>
            <a:r>
              <a:rPr lang="en-US" b="1" dirty="0" smtClean="0"/>
              <a:t> </a:t>
            </a:r>
            <a:r>
              <a:rPr lang="en-US" b="1" dirty="0" err="1" smtClean="0"/>
              <a:t>dekat</a:t>
            </a:r>
            <a:r>
              <a:rPr lang="en-US" b="1" dirty="0" smtClean="0"/>
              <a:t>).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44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Loop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48" y="1986140"/>
            <a:ext cx="5421855" cy="4181117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394027" y="1986141"/>
            <a:ext cx="3579161" cy="41811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1172" y="629322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Loop OCR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9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Feature</a:t>
            </a:r>
            <a:endParaRPr lang="en-US" dirty="0"/>
          </a:p>
        </p:txBody>
      </p:sp>
      <p:sp>
        <p:nvSpPr>
          <p:cNvPr id="4" name="Google Shape;199;p27"/>
          <p:cNvSpPr txBox="1">
            <a:spLocks noGrp="1"/>
          </p:cNvSpPr>
          <p:nvPr>
            <p:ph idx="1"/>
          </p:nvPr>
        </p:nvSpPr>
        <p:spPr>
          <a:xfrm>
            <a:off x="1371600" y="1962150"/>
            <a:ext cx="9601200" cy="390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38100">
              <a:spcBef>
                <a:spcPts val="0"/>
              </a:spcBef>
              <a:buSzPts val="2100"/>
              <a:buNone/>
            </a:pPr>
            <a:r>
              <a:rPr lang="en-US" dirty="0" err="1" smtClean="0"/>
              <a:t>Mekanik</a:t>
            </a:r>
            <a:r>
              <a:rPr lang="en-US" dirty="0" smtClean="0"/>
              <a:t> Game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pertempuran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dekat</a:t>
            </a:r>
            <a:r>
              <a:rPr lang="en-US" dirty="0" smtClean="0"/>
              <a:t> (melee combat) </a:t>
            </a:r>
            <a:r>
              <a:rPr lang="en-US" dirty="0" err="1" smtClean="0"/>
              <a:t>dimana</a:t>
            </a:r>
            <a:r>
              <a:rPr lang="en-US" dirty="0" smtClean="0"/>
              <a:t> avatar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pedang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mengalahkan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 (</a:t>
            </a:r>
            <a:r>
              <a:rPr lang="en-US" dirty="0" err="1" smtClean="0"/>
              <a:t>mencapai</a:t>
            </a:r>
            <a:r>
              <a:rPr lang="en-US" dirty="0" smtClean="0"/>
              <a:t> objective game).</a:t>
            </a:r>
          </a:p>
          <a:p>
            <a:pPr marL="171450" indent="-38100">
              <a:spcBef>
                <a:spcPts val="0"/>
              </a:spcBef>
              <a:buSzPts val="2100"/>
              <a:buNone/>
            </a:pPr>
            <a:endParaRPr lang="en-US" b="1" dirty="0"/>
          </a:p>
          <a:p>
            <a:pPr marL="171450" indent="-38100">
              <a:spcBef>
                <a:spcPts val="0"/>
              </a:spcBef>
              <a:buSzPts val="2100"/>
              <a:buNone/>
            </a:pPr>
            <a:r>
              <a:rPr lang="en-US" dirty="0" smtClean="0"/>
              <a:t>User stories :</a:t>
            </a:r>
          </a:p>
          <a:p>
            <a:pPr marL="171450" indent="-38100">
              <a:spcBef>
                <a:spcPts val="0"/>
              </a:spcBef>
              <a:buSzPts val="2100"/>
              <a:buNone/>
            </a:pPr>
            <a:r>
              <a:rPr lang="en-US" dirty="0" smtClean="0"/>
              <a:t>Player </a:t>
            </a:r>
            <a:r>
              <a:rPr lang="en-US" dirty="0" err="1" smtClean="0"/>
              <a:t>dianggap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seorang</a:t>
            </a:r>
            <a:r>
              <a:rPr lang="en-US" dirty="0" smtClean="0"/>
              <a:t> Hunter yang </a:t>
            </a:r>
            <a:r>
              <a:rPr lang="en-US" dirty="0" err="1" smtClean="0"/>
              <a:t>diharuskan</a:t>
            </a:r>
            <a:r>
              <a:rPr lang="en-US" dirty="0" smtClean="0"/>
              <a:t> </a:t>
            </a:r>
            <a:r>
              <a:rPr lang="en-US" dirty="0" err="1" smtClean="0"/>
              <a:t>mencuri</a:t>
            </a:r>
            <a:r>
              <a:rPr lang="en-US" dirty="0" smtClean="0"/>
              <a:t> Eye of Destruction di </a:t>
            </a:r>
            <a:r>
              <a:rPr lang="en-US" dirty="0" err="1" smtClean="0"/>
              <a:t>kuil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mengalahkan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penjaga</a:t>
            </a:r>
            <a:r>
              <a:rPr lang="en-US" dirty="0" smtClean="0"/>
              <a:t> </a:t>
            </a:r>
            <a:r>
              <a:rPr lang="en-US" dirty="0" err="1" smtClean="0"/>
              <a:t>kuil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mendapatkannya</a:t>
            </a:r>
            <a:r>
              <a:rPr lang="en-US" dirty="0" smtClean="0"/>
              <a:t>. 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65124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/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Mechanic reference using game </a:t>
            </a:r>
            <a:r>
              <a:rPr lang="en-US" dirty="0" err="1" smtClean="0"/>
              <a:t>swordigo</a:t>
            </a:r>
            <a:endParaRPr lang="en-US" dirty="0" smtClean="0"/>
          </a:p>
          <a:p>
            <a:r>
              <a:rPr lang="en-US" dirty="0" smtClean="0"/>
              <a:t>Camera movement preference using game </a:t>
            </a:r>
            <a:r>
              <a:rPr lang="en-US" dirty="0" err="1" smtClean="0"/>
              <a:t>swordigo</a:t>
            </a:r>
            <a:r>
              <a:rPr lang="en-US" dirty="0" smtClean="0"/>
              <a:t> (side-scrolling)</a:t>
            </a:r>
          </a:p>
          <a:p>
            <a:r>
              <a:rPr lang="en-US" dirty="0" smtClean="0"/>
              <a:t>…………..</a:t>
            </a:r>
          </a:p>
          <a:p>
            <a:r>
              <a:rPr lang="en-US" dirty="0" smtClean="0"/>
              <a:t>……………..</a:t>
            </a:r>
            <a:endParaRPr lang="en-US" dirty="0" smtClean="0"/>
          </a:p>
          <a:p>
            <a:r>
              <a:rPr lang="en-US" dirty="0" smtClean="0"/>
              <a:t>*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referensi</a:t>
            </a:r>
            <a:r>
              <a:rPr lang="en-US" dirty="0" smtClean="0"/>
              <a:t> game lain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dijadikan</a:t>
            </a:r>
            <a:r>
              <a:rPr lang="en-US" dirty="0" smtClean="0"/>
              <a:t> </a:t>
            </a:r>
            <a:r>
              <a:rPr lang="en-US" dirty="0" err="1" smtClean="0"/>
              <a:t>referensi</a:t>
            </a:r>
            <a:r>
              <a:rPr lang="en-US" dirty="0" smtClean="0"/>
              <a:t> </a:t>
            </a:r>
            <a:r>
              <a:rPr lang="en-US" dirty="0" err="1" smtClean="0"/>
              <a:t>mohon</a:t>
            </a:r>
            <a:r>
              <a:rPr lang="en-US" dirty="0" smtClean="0"/>
              <a:t> </a:t>
            </a:r>
            <a:r>
              <a:rPr lang="en-US" dirty="0" err="1" smtClean="0"/>
              <a:t>dituliskan</a:t>
            </a:r>
            <a:r>
              <a:rPr lang="en-US" dirty="0" smtClean="0"/>
              <a:t> di </a:t>
            </a:r>
            <a:r>
              <a:rPr lang="en-US" dirty="0" err="1" smtClean="0"/>
              <a:t>bawahnya</a:t>
            </a:r>
            <a:r>
              <a:rPr lang="en-US" dirty="0" smtClean="0"/>
              <a:t> (</a:t>
            </a: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tambahan</a:t>
            </a:r>
            <a:r>
              <a:rPr lang="en-US" dirty="0" smtClean="0"/>
              <a:t> </a:t>
            </a:r>
            <a:r>
              <a:rPr lang="en-US" dirty="0" err="1" smtClean="0"/>
              <a:t>lagi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6172199"/>
            <a:ext cx="9601200" cy="470647"/>
          </a:xfrm>
        </p:spPr>
        <p:txBody>
          <a:bodyPr>
            <a:noAutofit/>
          </a:bodyPr>
          <a:lstStyle/>
          <a:p>
            <a:pPr algn="ctr"/>
            <a:r>
              <a:rPr lang="en-US" sz="1800" dirty="0" smtClean="0"/>
              <a:t>Mechanic reference from </a:t>
            </a:r>
            <a:r>
              <a:rPr lang="en-US" sz="1800" b="1" dirty="0" err="1" smtClean="0"/>
              <a:t>Swordigo</a:t>
            </a:r>
            <a:r>
              <a:rPr lang="en-US" sz="1800" dirty="0" smtClean="0"/>
              <a:t> game</a:t>
            </a:r>
            <a:endParaRPr lang="en-US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Inspiration / References</a:t>
            </a:r>
            <a:endParaRPr lang="en-US" dirty="0"/>
          </a:p>
        </p:txBody>
      </p:sp>
      <p:pic>
        <p:nvPicPr>
          <p:cNvPr id="7" name="WhatsApp Video 2021-10-30 at 14.44.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544525" y="358048"/>
            <a:ext cx="3560149" cy="7492253"/>
          </a:xfrm>
        </p:spPr>
      </p:pic>
    </p:spTree>
    <p:extLst>
      <p:ext uri="{BB962C8B-B14F-4D97-AF65-F5344CB8AC3E}">
        <p14:creationId xmlns:p14="http://schemas.microsoft.com/office/powerpoint/2010/main" val="23658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/ References</a:t>
            </a:r>
            <a:endParaRPr lang="en-US" dirty="0"/>
          </a:p>
        </p:txBody>
      </p:sp>
      <p:pic>
        <p:nvPicPr>
          <p:cNvPr id="5" name="WhatsApp Video 2021-10-30 at 14.44.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088" y="2286000"/>
            <a:ext cx="7640637" cy="3581400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0" y="6172199"/>
            <a:ext cx="9601200" cy="4706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Camera Movement Setting from </a:t>
            </a:r>
            <a:r>
              <a:rPr lang="en-US" sz="1800" b="1" dirty="0" err="1" smtClean="0"/>
              <a:t>Swordigo</a:t>
            </a:r>
            <a:r>
              <a:rPr lang="en-US" sz="1800" dirty="0" smtClean="0"/>
              <a:t> game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68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1033</TotalTime>
  <Words>1044</Words>
  <Application>Microsoft Office PowerPoint</Application>
  <PresentationFormat>Widescreen</PresentationFormat>
  <Paragraphs>122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Franklin Gothic Book</vt:lpstr>
      <vt:lpstr>Crop</vt:lpstr>
      <vt:lpstr>&lt;Judul / Nama Game&gt;</vt:lpstr>
      <vt:lpstr>Voting Nama / Judul game</vt:lpstr>
      <vt:lpstr>Overview</vt:lpstr>
      <vt:lpstr>Premis Game</vt:lpstr>
      <vt:lpstr>Core Loop</vt:lpstr>
      <vt:lpstr>Core Feature</vt:lpstr>
      <vt:lpstr>Inspiration / References</vt:lpstr>
      <vt:lpstr>Mechanic reference from Swordigo game</vt:lpstr>
      <vt:lpstr>Inspiration / References</vt:lpstr>
      <vt:lpstr>Concep Art (Moodboard)</vt:lpstr>
      <vt:lpstr>Moodboard</vt:lpstr>
      <vt:lpstr>Moodboard</vt:lpstr>
      <vt:lpstr>Overall Development Plan</vt:lpstr>
      <vt:lpstr>Team Member</vt:lpstr>
      <vt:lpstr>Team Members</vt:lpstr>
      <vt:lpstr>Primary Audience (User Persona)</vt:lpstr>
      <vt:lpstr>Product Competition (Co-Op)</vt:lpstr>
      <vt:lpstr>Product Competition (Co-Op)</vt:lpstr>
      <vt:lpstr>Product Competition (Co-Op)</vt:lpstr>
      <vt:lpstr>Product Competition (Co-Op)</vt:lpstr>
      <vt:lpstr>Product Competition (Co-Op)</vt:lpstr>
      <vt:lpstr>Product Competition (Co-Op)</vt:lpstr>
      <vt:lpstr>Proven Better New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&lt;Judul / Nama Game&gt;</dc:title>
  <dc:creator>HP</dc:creator>
  <cp:lastModifiedBy>HP</cp:lastModifiedBy>
  <cp:revision>24</cp:revision>
  <dcterms:created xsi:type="dcterms:W3CDTF">2021-10-27T11:36:05Z</dcterms:created>
  <dcterms:modified xsi:type="dcterms:W3CDTF">2021-10-30T08:50:12Z</dcterms:modified>
</cp:coreProperties>
</file>